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Mono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5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SemiBold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Mono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9fdfdfdd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9fdfdfdd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9fdfdfdd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9fdfdfdd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5506ac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a5506ac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a5506acf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a5506ac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a5506ac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a5506ac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a5506ac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a5506ac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a5506ac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a5506ac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a5506ac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a5506ac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a5506ac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a5506ac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a5506ac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a5506ac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84a4cf5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84a4cf5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“Who here has heard about sound waves ? What can you tell me about them”</a:t>
            </a:r>
            <a:br>
              <a:rPr lang="en"/>
            </a:br>
            <a:br>
              <a:rPr lang="en"/>
            </a:br>
            <a:r>
              <a:rPr lang="en"/>
              <a:t>All we need to know is that soundwaves have frequency and amplitude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a5506acf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a5506acf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a5506ac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a5506ac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5506acf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a5506acf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5506acf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5506acf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a5506acf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a5506acf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a5506acf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a5506acf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562955b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562955b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562955b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562955b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9fdfdfd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9fdfdfd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 speaker ? </a:t>
            </a:r>
            <a:br>
              <a:rPr lang="en"/>
            </a:br>
            <a:br>
              <a:rPr lang="en"/>
            </a:br>
            <a:r>
              <a:rPr lang="en"/>
              <a:t>We have some digital, electronic input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9fdfdfd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9fdfdfd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speaker uses electricity and magnets to push and pull a cone at the same frequency of that electric signal. But how does it do this ? (next slide)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9fdfdfd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9fdfdfd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and magnetism are proportionally related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9fdfdfd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9fdfdfd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9fdfdfd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9fdfdfd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9fdfdfdd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9fdfdfdd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9fdfdfdd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9fdfdfdd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4.gif"/><Relationship Id="rId6" Type="http://schemas.openxmlformats.org/officeDocument/2006/relationships/image" Target="../media/image6.gif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630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</a:t>
            </a:r>
            <a:r>
              <a:rPr lang="en">
                <a:solidFill>
                  <a:schemeClr val="lt1"/>
                </a:solidFill>
              </a:rPr>
              <a:t>ats by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41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IEEE@UCF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90" y="1199625"/>
            <a:ext cx="1789450" cy="17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2440650" y="322550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The right hand rule</a:t>
            </a:r>
            <a:endParaRPr b="1" sz="332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675" y="1006675"/>
            <a:ext cx="4308242" cy="37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2440650" y="322550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The right hand rule</a:t>
            </a:r>
            <a:endParaRPr b="1" sz="332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525" y="1024925"/>
            <a:ext cx="4402962" cy="3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44900" y="214475"/>
            <a:ext cx="28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1 : Cut</a:t>
            </a:r>
            <a:endParaRPr b="1" sz="332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953975"/>
            <a:ext cx="57150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125" y="1640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20"/>
              <a:t>First steps :</a:t>
            </a:r>
            <a:endParaRPr b="1" sz="392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697075"/>
            <a:ext cx="57150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2</a:t>
            </a:r>
            <a:endParaRPr b="1" sz="332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525" y="1354300"/>
            <a:ext cx="4364951" cy="35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Wrap 1st strip around magnets</a:t>
            </a:r>
            <a:endParaRPr b="1" sz="332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3</a:t>
            </a:r>
            <a:endParaRPr b="1" sz="3320"/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Wrap 2nd strip and glue</a:t>
            </a:r>
            <a:endParaRPr b="1" sz="3320"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788" y="1328575"/>
            <a:ext cx="4290267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4</a:t>
            </a:r>
            <a:endParaRPr b="1" sz="3320"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Wrap wire 50+ times </a:t>
            </a:r>
            <a:r>
              <a:rPr b="1" lang="en" sz="3320"/>
              <a:t>around</a:t>
            </a:r>
            <a:r>
              <a:rPr b="1" lang="en" sz="3320"/>
              <a:t> coil</a:t>
            </a:r>
            <a:endParaRPr b="1" sz="3320"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502600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4</a:t>
            </a:r>
            <a:endParaRPr b="1" sz="3320"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Wrap wire 50+ times around coil</a:t>
            </a:r>
            <a:endParaRPr b="1" sz="332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502600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920"/>
              <a:t>Recap</a:t>
            </a:r>
            <a:endParaRPr b="1" sz="392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805150"/>
            <a:ext cx="57150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5</a:t>
            </a:r>
            <a:endParaRPr b="1" sz="3320"/>
          </a:p>
        </p:txBody>
      </p:sp>
      <p:sp>
        <p:nvSpPr>
          <p:cNvPr id="178" name="Google Shape;178;p31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Fold “</a:t>
            </a:r>
            <a:r>
              <a:rPr b="1" lang="en" sz="3320"/>
              <a:t>accordion</a:t>
            </a:r>
            <a:r>
              <a:rPr b="1" lang="en" sz="3320"/>
              <a:t> style”</a:t>
            </a:r>
            <a:endParaRPr b="1" sz="332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425" y="1308100"/>
            <a:ext cx="57150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478100" y="656500"/>
            <a:ext cx="61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Roboto Mono SemiBold"/>
                <a:ea typeface="Roboto Mono SemiBold"/>
                <a:cs typeface="Roboto Mono SemiBold"/>
                <a:sym typeface="Roboto Mono SemiBold"/>
              </a:rPr>
              <a:t>What is sound?</a:t>
            </a:r>
            <a:endParaRPr sz="38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300" y="1686600"/>
            <a:ext cx="3923400" cy="23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6</a:t>
            </a:r>
            <a:endParaRPr b="1" sz="3320"/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Glue Coil in center</a:t>
            </a:r>
            <a:endParaRPr b="1" sz="332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50" y="1300875"/>
            <a:ext cx="3632771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7</a:t>
            </a:r>
            <a:endParaRPr b="1" sz="3320"/>
          </a:p>
        </p:txBody>
      </p:sp>
      <p:sp>
        <p:nvSpPr>
          <p:cNvPr id="192" name="Google Shape;192;p33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Glue bottom on</a:t>
            </a:r>
            <a:endParaRPr b="1" sz="3320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588" y="1329700"/>
            <a:ext cx="5220687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8</a:t>
            </a:r>
            <a:endParaRPr b="1" sz="3320"/>
          </a:p>
        </p:txBody>
      </p:sp>
      <p:sp>
        <p:nvSpPr>
          <p:cNvPr id="199" name="Google Shape;199;p34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Assemble Cone</a:t>
            </a:r>
            <a:endParaRPr b="1" sz="332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138" y="1272050"/>
            <a:ext cx="4619585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9</a:t>
            </a:r>
            <a:endParaRPr b="1" sz="3320"/>
          </a:p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Attach Cone</a:t>
            </a:r>
            <a:endParaRPr b="1" sz="3320"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550" y="1351300"/>
            <a:ext cx="4324521" cy="36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10</a:t>
            </a:r>
            <a:endParaRPr b="1" sz="3320"/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De-Enamel the wire</a:t>
            </a:r>
            <a:br>
              <a:rPr b="1" lang="en" sz="3320"/>
            </a:br>
            <a:r>
              <a:rPr b="1" lang="en" sz="3320"/>
              <a:t>(Raise your hand)</a:t>
            </a:r>
            <a:endParaRPr b="1" sz="3320"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388" y="1972150"/>
            <a:ext cx="2745225" cy="27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699600" y="164050"/>
            <a:ext cx="1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Step 11</a:t>
            </a:r>
            <a:endParaRPr b="1" sz="3320"/>
          </a:p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-75" y="65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Tape the wires together</a:t>
            </a:r>
            <a:br>
              <a:rPr b="1" lang="en" sz="3320"/>
            </a:br>
            <a:r>
              <a:rPr b="1" lang="en" sz="3320"/>
              <a:t>(Order does not matter)</a:t>
            </a:r>
            <a:endParaRPr b="1" sz="3320"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217812" y="1531399"/>
            <a:ext cx="2708230" cy="36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263563" y="289225"/>
            <a:ext cx="26169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313" y="1475988"/>
            <a:ext cx="2769375" cy="27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b="0" l="0" r="0" t="5150"/>
          <a:stretch/>
        </p:blipFill>
        <p:spPr>
          <a:xfrm>
            <a:off x="222750" y="277087"/>
            <a:ext cx="2231725" cy="45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403" y="-1731675"/>
            <a:ext cx="2808325" cy="60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478100" y="656500"/>
            <a:ext cx="61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Roboto Mono SemiBold"/>
                <a:ea typeface="Roboto Mono SemiBold"/>
                <a:cs typeface="Roboto Mono SemiBold"/>
                <a:sym typeface="Roboto Mono SemiBold"/>
              </a:rPr>
              <a:t>What is a speaker ?</a:t>
            </a:r>
            <a:endParaRPr sz="38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0" y="2047788"/>
            <a:ext cx="1742000" cy="10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2047875" y="2422650"/>
            <a:ext cx="396300" cy="29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175" y="1725708"/>
            <a:ext cx="1742000" cy="16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207" y="2001852"/>
            <a:ext cx="2147743" cy="12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4186175" y="2422650"/>
            <a:ext cx="396300" cy="29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000" y="17779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7239000" y="2422638"/>
            <a:ext cx="396300" cy="29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82200" y="647300"/>
            <a:ext cx="77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Roboto Mono SemiBold"/>
                <a:ea typeface="Roboto Mono SemiBold"/>
                <a:cs typeface="Roboto Mono SemiBold"/>
                <a:sym typeface="Roboto Mono SemiBold"/>
              </a:rPr>
              <a:t>How does a speaker work ?</a:t>
            </a:r>
            <a:endParaRPr sz="38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467025"/>
            <a:ext cx="38100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682200" y="647300"/>
            <a:ext cx="77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>
                <a:latin typeface="Roboto Mono SemiBold"/>
                <a:ea typeface="Roboto Mono SemiBold"/>
                <a:cs typeface="Roboto Mono SemiBold"/>
                <a:sym typeface="Roboto Mono SemiBold"/>
              </a:rPr>
              <a:t>How is the coil moved?</a:t>
            </a:r>
            <a:endParaRPr sz="382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75" y="2571750"/>
            <a:ext cx="279082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645550" y="1649275"/>
            <a:ext cx="3852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 u="sng">
                <a:solidFill>
                  <a:srgbClr val="FF0000"/>
                </a:solidFill>
                <a:highlight>
                  <a:srgbClr val="FFFFFF"/>
                </a:highlight>
              </a:rPr>
              <a:t>Electromagnetics !!!</a:t>
            </a:r>
            <a:endParaRPr b="1" sz="2900" u="sng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What is Electromagnetics ? </a:t>
            </a:r>
            <a:endParaRPr b="1" sz="332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Any flow of electricity ALWAYS produces a correlating magnetic field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250" y="1787750"/>
            <a:ext cx="2717505" cy="29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50" y="210575"/>
            <a:ext cx="4577875" cy="25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4891375" y="244925"/>
            <a:ext cx="4252500" cy="28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900" y="352975"/>
            <a:ext cx="4124475" cy="25819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900" y="2934900"/>
            <a:ext cx="3204000" cy="20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How can we control this magnetic field?</a:t>
            </a:r>
            <a:endParaRPr b="1" sz="332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500" y="1394975"/>
            <a:ext cx="38100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440650" y="488250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The right hand rule</a:t>
            </a:r>
            <a:endParaRPr b="1" sz="332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0" y="1321375"/>
            <a:ext cx="49530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